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3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40056-B08F-4098-B70E-DB22F42A6D4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209C-1549-4008-AE84-0F6B4E015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03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8AD43-C8E2-495D-8DC2-48C0E9DE0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BE95A1-C50B-4403-B925-4E6D19DD9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0CDE7-FF90-40D5-A820-960D0FA4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3E6-A6F6-4C38-8EDD-628B4319355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988B70-FFD7-4A55-84F3-61E6E28C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32172A-E4BE-4B2A-9C7A-3577D6F6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877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46F73-C05A-4FB2-AD5F-C034360F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1F8BB4-C6A5-4AC3-AD94-38800346B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D55E60-CA1E-4EEF-958A-AD51BEA5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B4E4-A988-4668-BAA3-1B1EB48545E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CA2D22-7C50-45F6-B177-3ECD8D9B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BC1A88-96EF-4C66-BCA5-8809B693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65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421A659-47E0-4A4B-9B04-FDBF4444D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6565DC-BE5A-4666-B7ED-05D7A74D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22FFAC-B0E8-4EDC-AE75-E5575FCC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6D4E-5F43-428E-A740-767D0154EEA5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3AD8DB-CD5C-4648-AB62-EF2E950C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C73914-A4F4-4FB1-B0C2-0A3F5B0D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00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D12AF-4883-4F70-A239-1D38B2CC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03FAA5-A981-48A8-A1C0-CE86198F7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71C9C3-CDEB-4C5D-92B0-D9B5F70A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6A98D-A3C4-44D7-858C-B9C3EF06F32E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A6A286-9386-4760-9B7A-788FE03A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DF7521-BBA8-430E-8769-2CB52B67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35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FB281-6EE2-4E7E-AFE5-C0A305BF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DC96C5-6FCF-474F-BA7A-448C4E95D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AA638D-BE2A-45E1-A4C7-3947B61D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F80-1438-4CF7-9673-60FCC89DD8D1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FD536-7836-4172-A785-78F73CCE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EB24DE-B7B8-45BE-A073-7092C2E0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03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B37DF-F531-4434-95D9-447FD557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C791A7-4B5A-44D7-B3F0-2DB855EFB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28919B-2166-41AC-8E0B-BDFDCF0AC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69DF9B-BF21-431C-A37A-E19387DD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5D77-C1BF-4BB3-8EDC-1494E40EA059}" type="datetime1">
              <a:rPr lang="ru-RU" smtClean="0"/>
              <a:t>27.12.2024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CCFD3A-B51F-490C-AC70-83114F73D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A9887F-6191-4566-B74A-E7861458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55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B1279-68A5-4797-9D0A-14B0A432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5ECD57-EA03-4B31-8B65-6F469ADFC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2216CD-C65E-43DE-9324-7F88C09BB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F30F6E-C8B4-4102-BAED-C8D5F9D50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8D1B00-9E2F-49EA-BE5D-B76291591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1BA887-FAAA-4E4C-B995-13394B46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AEA3-4EF9-4B87-9150-A5FA28BA9010}" type="datetime1">
              <a:rPr lang="ru-RU" smtClean="0"/>
              <a:t>27.12.2024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85CCF3-3974-4B59-9D3B-743ED6E2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FCA753-63C0-4D3A-9E6E-6D8164EB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65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BE353-A093-4BC3-B969-5E38D250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A6A5E6-1E75-4C4C-A063-E1B15CE1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9857D-AEDE-4CA7-A42C-A51C4A418521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4AB143D-EE1A-469B-9086-895D4703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52B198-1547-4887-80BA-931A3CA8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9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76BA22-EF42-417C-8586-370EEB5CC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8149-0318-4583-A357-3DA5292B778A}" type="datetime1">
              <a:rPr lang="ru-RU" smtClean="0"/>
              <a:t>27.12.2024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B5CCC6C-43F7-4C47-9C78-D440BB3B3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C34E81-EF5D-44BF-9460-6C943226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6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52F58-1A23-4177-94D6-90085345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62DC2C-2AE6-4FC1-8053-CECB07EE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196E14-8C6E-48BB-9AA2-952A1E971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B2FCE5-4B29-428F-83D9-E74B4AF8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3EB1-1E7C-49F0-9888-5AAB2942B669}" type="datetime1">
              <a:rPr lang="ru-RU" smtClean="0"/>
              <a:t>27.12.2024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29A784-D473-45A2-B81B-7398AACA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183A54-F711-4B01-889D-00AA58D38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2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848A19-22F6-4092-9E60-DDEEC3C0B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96287C8-6747-4428-AE07-614B44615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D3AEC4-E8ED-44BF-923A-E9AACD3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1FED65-5294-48EA-B68A-9737D619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6101-B87F-421C-9B0A-A3A679B5BABD}" type="datetime1">
              <a:rPr lang="ru-RU" smtClean="0"/>
              <a:t>27.12.2024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1DCA36-0642-4074-B2B5-B4E2D9BC6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90948F-C01E-484C-B6C7-76740B78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99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DE038-F10E-4AE1-B8AB-1EC97927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AF5809-8A31-4810-A1BD-BBD2E7619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4F7700-6C1F-4CB7-A74B-962262DF25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7A55C-D99F-4CC4-B03E-A4349D4574E0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DCD8B4-37A0-491F-B7EF-2BCFE83D4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C46447-F5CE-4A5D-BF7E-F5E61A75C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453DD-EBA0-426A-9061-F0A4742E78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84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82AE3-D857-45DE-9D4D-8E3431C37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7200" b="1" dirty="0"/>
              <a:t>Индивидуальный проект «Тамагочи»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975E43D-897D-4D5D-8746-A1EC27D10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8721"/>
            <a:ext cx="9144000" cy="1209583"/>
          </a:xfrm>
        </p:spPr>
        <p:txBody>
          <a:bodyPr/>
          <a:lstStyle/>
          <a:p>
            <a:r>
              <a:rPr lang="ru-RU" dirty="0"/>
              <a:t>Выполнила Толмачева Анастасия, КЭ-403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543061D-3475-4D30-8D47-F4BFA7C3C6AD}"/>
              </a:ext>
            </a:extLst>
          </p:cNvPr>
          <p:cNvCxnSpPr/>
          <p:nvPr/>
        </p:nvCxnSpPr>
        <p:spPr>
          <a:xfrm>
            <a:off x="0" y="3509963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8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5EA975-703F-45A7-B894-27FB3DF0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2AA9EC-3384-44D6-920B-8C51CAB53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136"/>
            <a:ext cx="664567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200" b="1" dirty="0"/>
              <a:t>Цель</a:t>
            </a:r>
            <a:r>
              <a:rPr lang="ru-RU" sz="3200" dirty="0"/>
              <a:t> – разработать эмулятор существа. 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b="1" dirty="0"/>
              <a:t>Задачи</a:t>
            </a:r>
            <a:r>
              <a:rPr lang="ru-RU" sz="3200" dirty="0"/>
              <a:t>:</a:t>
            </a:r>
          </a:p>
          <a:p>
            <a:pPr marL="514350" indent="-514350">
              <a:buAutoNum type="arabicPeriod"/>
            </a:pPr>
            <a:r>
              <a:rPr lang="ru-RU" sz="3200" dirty="0"/>
              <a:t>Определить функциональные требования.</a:t>
            </a:r>
          </a:p>
          <a:p>
            <a:pPr marL="514350" indent="-514350">
              <a:buAutoNum type="arabicPeriod"/>
            </a:pPr>
            <a:r>
              <a:rPr lang="ru-RU" sz="3200" dirty="0"/>
              <a:t>Спроектировать архитектуру приложения.</a:t>
            </a:r>
          </a:p>
          <a:p>
            <a:pPr marL="514350" indent="-514350">
              <a:buAutoNum type="arabicPeriod"/>
            </a:pPr>
            <a:r>
              <a:rPr lang="ru-RU" sz="3200" dirty="0"/>
              <a:t>Создать изображения прогресс-баров и существа.</a:t>
            </a:r>
          </a:p>
          <a:p>
            <a:pPr marL="514350" indent="-514350">
              <a:buAutoNum type="arabicPeriod"/>
            </a:pPr>
            <a:r>
              <a:rPr lang="ru-RU" sz="3200" dirty="0"/>
              <a:t>Реализовать приложение.</a:t>
            </a:r>
          </a:p>
          <a:p>
            <a:endParaRPr lang="ru-RU" sz="3200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81DA234-C1C8-4C3D-B132-2C75B57224F8}"/>
              </a:ext>
            </a:extLst>
          </p:cNvPr>
          <p:cNvCxnSpPr/>
          <p:nvPr/>
        </p:nvCxnSpPr>
        <p:spPr>
          <a:xfrm>
            <a:off x="0" y="1420428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039E3FA-7507-4984-B8A6-26C34AA96E9A}"/>
              </a:ext>
            </a:extLst>
          </p:cNvPr>
          <p:cNvGrpSpPr/>
          <p:nvPr/>
        </p:nvGrpSpPr>
        <p:grpSpPr>
          <a:xfrm>
            <a:off x="6963054" y="2521319"/>
            <a:ext cx="4631822" cy="3030971"/>
            <a:chOff x="5613647" y="1825625"/>
            <a:chExt cx="4631822" cy="3030971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A8B0CED4-D61A-4B8C-BEC9-31E83311F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47" y="1825625"/>
              <a:ext cx="920366" cy="920366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F69C107-703A-42D3-A9C3-3C990F262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47" y="2880928"/>
              <a:ext cx="920366" cy="920366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2CD40600-E79E-4B07-95BF-B6D1A52F5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953" y="2880928"/>
              <a:ext cx="920366" cy="920366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159827CD-4628-41B2-8526-7E6B5C2CE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0800" y="2880928"/>
              <a:ext cx="920366" cy="920366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EE74717F-C87E-4090-AC72-5B850EBFF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104" y="1825625"/>
              <a:ext cx="920365" cy="920365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695AC696-EAA7-42F9-9254-352DF560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953" y="1825625"/>
              <a:ext cx="920366" cy="920366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DDCBE6FC-D9C0-4BFF-924A-4F6FA5D0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0800" y="1825625"/>
              <a:ext cx="920366" cy="920366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B7FB2C07-73B2-46C4-A4AD-CFED8C84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49" y="3936231"/>
              <a:ext cx="920364" cy="920364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3D174A20-0F12-4261-972B-9500D795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0802" y="3936231"/>
              <a:ext cx="920364" cy="920364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1C4B4F48-0B42-4110-A859-85220E52C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954" y="3936231"/>
              <a:ext cx="920365" cy="920365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071A213-ECD3-4427-800C-4AF95CD9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104" y="2880926"/>
              <a:ext cx="920365" cy="920365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24AB710D-CEF9-4A10-B176-9B0A3BA3A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101" y="3936227"/>
              <a:ext cx="920363" cy="920363"/>
            </a:xfrm>
            <a:prstGeom prst="rect">
              <a:avLst/>
            </a:prstGeom>
          </p:spPr>
        </p:pic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75A483-700C-49F0-B424-093D0533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53DD-EBA0-426A-9061-F0A4742E78FB}" type="slidenum">
              <a:rPr lang="ru-RU" sz="1600" smtClean="0">
                <a:solidFill>
                  <a:schemeClr val="tx1"/>
                </a:solidFill>
              </a:rPr>
              <a:t>2</a:t>
            </a:fld>
            <a:r>
              <a:rPr lang="ru-RU" sz="1600" dirty="0">
                <a:solidFill>
                  <a:schemeClr val="tx1"/>
                </a:solidFill>
              </a:rPr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58976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5EA975-703F-45A7-B894-27FB3DF0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Функциональные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2AA9EC-3384-44D6-920B-8C51CAB53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808" y="1690688"/>
            <a:ext cx="10658383" cy="505139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ru-RU" sz="3200" dirty="0"/>
              <a:t>Приложение должно отображать изображение существа, которое изменяется в зависимости от состояния.</a:t>
            </a:r>
          </a:p>
          <a:p>
            <a:pPr marL="514350" indent="-514350">
              <a:buAutoNum type="arabicPeriod"/>
            </a:pPr>
            <a:r>
              <a:rPr lang="ru-RU" sz="3200" dirty="0"/>
              <a:t>Приложение должно отображать состояния существа: сытость, энергия, счастье, чистота. Значения этих параметров должны постепенно изменяться со временем, а при достижении нуля какой-либо из характеристик существо должно умирать.</a:t>
            </a:r>
          </a:p>
          <a:p>
            <a:pPr marL="514350" indent="-514350">
              <a:buAutoNum type="arabicPeriod" startAt="3"/>
            </a:pPr>
            <a:r>
              <a:rPr lang="ru-RU" sz="3200" dirty="0"/>
              <a:t>Приложение должно иметь кнопки для взаимодействия с существом.</a:t>
            </a:r>
          </a:p>
          <a:p>
            <a:pPr marL="514350" indent="-514350">
              <a:buAutoNum type="arabicPeriod" startAt="3"/>
            </a:pPr>
            <a:r>
              <a:rPr lang="ru-RU" sz="3200" dirty="0"/>
              <a:t>Со временем скорость игры должна увеличиваться (состояния должны изменяться быстрее).</a:t>
            </a:r>
          </a:p>
          <a:p>
            <a:pPr marL="514350" indent="-514350">
              <a:buAutoNum type="arabicPeriod" startAt="3"/>
            </a:pPr>
            <a:r>
              <a:rPr lang="ru-RU" sz="3200" dirty="0"/>
              <a:t>После окончания игры должно отображаться время жизни существа и лучший достигнутый результат.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81DA234-C1C8-4C3D-B132-2C75B57224F8}"/>
              </a:ext>
            </a:extLst>
          </p:cNvPr>
          <p:cNvCxnSpPr/>
          <p:nvPr/>
        </p:nvCxnSpPr>
        <p:spPr>
          <a:xfrm>
            <a:off x="0" y="1420428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6A1B7862-04D8-4AB5-A7DF-62BE1F88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9453DD-EBA0-426A-9061-F0A4742E78FB}" type="slidenum">
              <a:rPr lang="ru-RU" sz="1600" smtClean="0">
                <a:solidFill>
                  <a:schemeClr val="tx1"/>
                </a:solidFill>
              </a:rPr>
              <a:t>3</a:t>
            </a:fld>
            <a:r>
              <a:rPr lang="ru-RU" sz="1600" dirty="0">
                <a:solidFill>
                  <a:schemeClr val="tx1"/>
                </a:solidFill>
              </a:rPr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263302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9C4A2-4DDC-4D5B-AF12-7FB2DA665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002" y="40760"/>
            <a:ext cx="10515600" cy="60731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Архитектура приложения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9449019-23C4-4A76-B988-4054A9E72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90" y="727968"/>
            <a:ext cx="12118019" cy="5956313"/>
          </a:xfr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05564FA-73E7-4ABD-9090-6AD4B2A9879A}"/>
              </a:ext>
            </a:extLst>
          </p:cNvPr>
          <p:cNvCxnSpPr/>
          <p:nvPr/>
        </p:nvCxnSpPr>
        <p:spPr>
          <a:xfrm>
            <a:off x="0" y="648070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24279706-39B7-474F-A6C7-386A5C0E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9453DD-EBA0-426A-9061-F0A4742E78FB}" type="slidenum">
              <a:rPr lang="ru-RU" sz="1600" smtClean="0">
                <a:solidFill>
                  <a:schemeClr val="tx1"/>
                </a:solidFill>
              </a:rPr>
              <a:t>4</a:t>
            </a:fld>
            <a:r>
              <a:rPr lang="ru-RU" sz="1600" dirty="0">
                <a:solidFill>
                  <a:schemeClr val="tx1"/>
                </a:solidFill>
              </a:rPr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226372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67BFE-4DB7-4F3F-9BDE-11DD47E2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Демонстрация</a:t>
            </a:r>
            <a:r>
              <a:rPr lang="ru-RU" b="1" dirty="0"/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585BB54-D8EE-45FB-A9E4-AD586E1462CB}"/>
              </a:ext>
            </a:extLst>
          </p:cNvPr>
          <p:cNvCxnSpPr/>
          <p:nvPr/>
        </p:nvCxnSpPr>
        <p:spPr>
          <a:xfrm>
            <a:off x="0" y="1420428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8031065-49F7-4F12-B0D9-A9C1F8C6A280}"/>
              </a:ext>
            </a:extLst>
          </p:cNvPr>
          <p:cNvGrpSpPr/>
          <p:nvPr/>
        </p:nvGrpSpPr>
        <p:grpSpPr>
          <a:xfrm>
            <a:off x="327987" y="1868918"/>
            <a:ext cx="8391924" cy="4852557"/>
            <a:chOff x="1338115" y="1766655"/>
            <a:chExt cx="8391924" cy="4852557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FBB51B18-85D9-4FD7-B698-67779CB682D9}"/>
                </a:ext>
              </a:extLst>
            </p:cNvPr>
            <p:cNvGrpSpPr/>
            <p:nvPr/>
          </p:nvGrpSpPr>
          <p:grpSpPr>
            <a:xfrm>
              <a:off x="1338115" y="1766656"/>
              <a:ext cx="4041068" cy="4852556"/>
              <a:chOff x="507124" y="1766656"/>
              <a:chExt cx="4041068" cy="4852556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05853C35-09DF-42CA-86A7-78565768E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124" y="1766658"/>
                <a:ext cx="1970711" cy="4379357"/>
              </a:xfrm>
              <a:prstGeom prst="rect">
                <a:avLst/>
              </a:prstGeom>
            </p:spPr>
          </p:pic>
          <p:pic>
            <p:nvPicPr>
              <p:cNvPr id="6" name="Рисунок 5">
                <a:extLst>
                  <a:ext uri="{FF2B5EF4-FFF2-40B4-BE49-F238E27FC236}">
                    <a16:creationId xmlns:a16="http://schemas.microsoft.com/office/drawing/2014/main" id="{F0723039-A847-4832-9B32-440A0FC77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7481" y="1766656"/>
                <a:ext cx="1970711" cy="4379357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DF02E-4BF2-4D34-A447-2F1B3780BE2E}"/>
                  </a:ext>
                </a:extLst>
              </p:cNvPr>
              <p:cNvSpPr txBox="1"/>
              <p:nvPr/>
            </p:nvSpPr>
            <p:spPr>
              <a:xfrm>
                <a:off x="1467706" y="6249880"/>
                <a:ext cx="2095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/>
                  <a:t>Светлая тема</a:t>
                </a:r>
              </a:p>
            </p:txBody>
          </p:sp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312240DC-3DA6-4715-8378-2F6115DB00CE}"/>
                </a:ext>
              </a:extLst>
            </p:cNvPr>
            <p:cNvGrpSpPr/>
            <p:nvPr/>
          </p:nvGrpSpPr>
          <p:grpSpPr>
            <a:xfrm>
              <a:off x="5688971" y="1766655"/>
              <a:ext cx="4041068" cy="4852557"/>
              <a:chOff x="3986797" y="1842622"/>
              <a:chExt cx="4041068" cy="4852557"/>
            </a:xfrm>
          </p:grpSpPr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86BF4563-5523-4825-A57A-206EBE3BA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6797" y="1842623"/>
                <a:ext cx="1970711" cy="4379358"/>
              </a:xfrm>
              <a:prstGeom prst="rect">
                <a:avLst/>
              </a:prstGeom>
            </p:spPr>
          </p:pic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86DB724D-777F-4777-BC67-BC513DB85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154" y="1842622"/>
                <a:ext cx="1970711" cy="437935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B0B6E-A505-4DEB-B991-24A10BE10A09}"/>
                  </a:ext>
                </a:extLst>
              </p:cNvPr>
              <p:cNvSpPr txBox="1"/>
              <p:nvPr/>
            </p:nvSpPr>
            <p:spPr>
              <a:xfrm>
                <a:off x="4909943" y="6325847"/>
                <a:ext cx="2095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/>
                  <a:t>Темная тема</a:t>
                </a:r>
              </a:p>
            </p:txBody>
          </p:sp>
        </p:grpSp>
      </p:grpSp>
      <p:pic>
        <p:nvPicPr>
          <p:cNvPr id="15" name="Работа_tamagochi (1)">
            <a:hlinkClick r:id="" action="ppaction://media"/>
            <a:extLst>
              <a:ext uri="{FF2B5EF4-FFF2-40B4-BE49-F238E27FC236}">
                <a16:creationId xmlns:a16="http://schemas.microsoft.com/office/drawing/2014/main" id="{144B5568-E156-4E23-8F61-56FF7492E2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29700" y="150054"/>
            <a:ext cx="2743199" cy="6098224"/>
          </a:xfrm>
        </p:spPr>
      </p:pic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BE5F8F77-4F17-4BC3-910B-3B5C5615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9453DD-EBA0-426A-9061-F0A4742E78FB}" type="slidenum">
              <a:rPr lang="ru-RU" sz="1600" smtClean="0">
                <a:solidFill>
                  <a:schemeClr val="tx1"/>
                </a:solidFill>
              </a:rPr>
              <a:t>5</a:t>
            </a:fld>
            <a:r>
              <a:rPr lang="ru-RU" sz="1600" dirty="0">
                <a:solidFill>
                  <a:schemeClr val="tx1"/>
                </a:solidFill>
              </a:rPr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80271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9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9C4A2-4DDC-4D5B-AF12-7FB2DA66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70BBCD-46DB-49EB-B1B8-0CC482E30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Было создано приложение</a:t>
            </a:r>
            <a:r>
              <a:rPr lang="en-US" sz="3200" dirty="0"/>
              <a:t>-</a:t>
            </a:r>
            <a:r>
              <a:rPr lang="ru-RU" sz="3200" dirty="0"/>
              <a:t>эмулятор</a:t>
            </a:r>
            <a:r>
              <a:rPr lang="en-US" sz="3200" dirty="0"/>
              <a:t> </a:t>
            </a:r>
            <a:r>
              <a:rPr lang="ru-RU" sz="3200" dirty="0"/>
              <a:t>кота, содержащий анимированные прогресс-бары, кнопки для взаимодействия с существом, таймер и сохранение лучшего результата жизни.</a:t>
            </a:r>
          </a:p>
          <a:p>
            <a:r>
              <a:rPr lang="ru-RU" sz="3200" dirty="0"/>
              <a:t>Возможность развития: добавление анимации, кастомизации существа.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05564FA-73E7-4ABD-9090-6AD4B2A9879A}"/>
              </a:ext>
            </a:extLst>
          </p:cNvPr>
          <p:cNvCxnSpPr/>
          <p:nvPr/>
        </p:nvCxnSpPr>
        <p:spPr>
          <a:xfrm>
            <a:off x="0" y="1420428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9B15D197-D5EE-48E6-BA65-538DFA45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9453DD-EBA0-426A-9061-F0A4742E78FB}" type="slidenum">
              <a:rPr lang="ru-RU" sz="1600" smtClean="0">
                <a:solidFill>
                  <a:schemeClr val="tx1"/>
                </a:solidFill>
              </a:rPr>
              <a:t>6</a:t>
            </a:fld>
            <a:r>
              <a:rPr lang="ru-RU" sz="1600" dirty="0">
                <a:solidFill>
                  <a:schemeClr val="tx1"/>
                </a:solidFill>
              </a:rPr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11374505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168</Words>
  <Application>Microsoft Office PowerPoint</Application>
  <PresentationFormat>Широкоэкранный</PresentationFormat>
  <Paragraphs>28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Индивидуальный проект «Тамагочи»</vt:lpstr>
      <vt:lpstr>Цель и задачи</vt:lpstr>
      <vt:lpstr>Функциональные требования</vt:lpstr>
      <vt:lpstr>Архитектура приложения</vt:lpstr>
      <vt:lpstr>Демонстрация работы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 «Тамагочи»</dc:title>
  <dc:creator>Анастасия Толмачева</dc:creator>
  <cp:lastModifiedBy>Анастасия Толмачева</cp:lastModifiedBy>
  <cp:revision>12</cp:revision>
  <dcterms:created xsi:type="dcterms:W3CDTF">2024-12-14T17:22:43Z</dcterms:created>
  <dcterms:modified xsi:type="dcterms:W3CDTF">2024-12-27T13:14:31Z</dcterms:modified>
</cp:coreProperties>
</file>